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8/27/2021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8.png"/><Relationship Id="rId3" Type="http://schemas.openxmlformats.org/officeDocument/2006/relationships/image" Target="../media/image139.png"/><Relationship Id="rId4" Type="http://schemas.openxmlformats.org/officeDocument/2006/relationships/image" Target="../media/image140.png"/><Relationship Id="rId5" Type="http://schemas.openxmlformats.org/officeDocument/2006/relationships/image" Target="../media/image141.png"/><Relationship Id="rId6" Type="http://schemas.openxmlformats.org/officeDocument/2006/relationships/image" Target="../media/image142.png"/><Relationship Id="rId7" Type="http://schemas.openxmlformats.org/officeDocument/2006/relationships/image" Target="../media/image143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4.png"/><Relationship Id="rId3" Type="http://schemas.openxmlformats.org/officeDocument/2006/relationships/image" Target="../media/image145.png"/><Relationship Id="rId4" Type="http://schemas.openxmlformats.org/officeDocument/2006/relationships/image" Target="../media/image146.png"/><Relationship Id="rId5" Type="http://schemas.openxmlformats.org/officeDocument/2006/relationships/image" Target="../media/image147.png"/><Relationship Id="rId6" Type="http://schemas.openxmlformats.org/officeDocument/2006/relationships/image" Target="../media/image148.png"/><Relationship Id="rId7" Type="http://schemas.openxmlformats.org/officeDocument/2006/relationships/image" Target="../media/image149.png"/><Relationship Id="rId8" Type="http://schemas.openxmlformats.org/officeDocument/2006/relationships/image" Target="../media/image150.png"/><Relationship Id="rId9" Type="http://schemas.openxmlformats.org/officeDocument/2006/relationships/image" Target="../media/image151.png"/><Relationship Id="rId10" Type="http://schemas.openxmlformats.org/officeDocument/2006/relationships/image" Target="../media/image152.png"/><Relationship Id="rId11" Type="http://schemas.openxmlformats.org/officeDocument/2006/relationships/image" Target="../media/image153.png"/><Relationship Id="rId12" Type="http://schemas.openxmlformats.org/officeDocument/2006/relationships/image" Target="../media/image154.png"/><Relationship Id="rId13" Type="http://schemas.openxmlformats.org/officeDocument/2006/relationships/image" Target="../media/image155.png"/><Relationship Id="rId14" Type="http://schemas.openxmlformats.org/officeDocument/2006/relationships/image" Target="../media/image156.png"/><Relationship Id="rId15" Type="http://schemas.openxmlformats.org/officeDocument/2006/relationships/image" Target="../media/image157.png"/><Relationship Id="rId16" Type="http://schemas.openxmlformats.org/officeDocument/2006/relationships/image" Target="../media/image158.png"/><Relationship Id="rId17" Type="http://schemas.openxmlformats.org/officeDocument/2006/relationships/image" Target="../media/image159.png"/><Relationship Id="rId18" Type="http://schemas.openxmlformats.org/officeDocument/2006/relationships/image" Target="../media/image160.png"/><Relationship Id="rId19" Type="http://schemas.openxmlformats.org/officeDocument/2006/relationships/image" Target="../media/image161.png"/><Relationship Id="rId20" Type="http://schemas.openxmlformats.org/officeDocument/2006/relationships/image" Target="../media/image162.png"/><Relationship Id="rId21" Type="http://schemas.openxmlformats.org/officeDocument/2006/relationships/image" Target="../media/image163.png"/><Relationship Id="rId22" Type="http://schemas.openxmlformats.org/officeDocument/2006/relationships/image" Target="../media/image164.png"/><Relationship Id="rId23" Type="http://schemas.openxmlformats.org/officeDocument/2006/relationships/image" Target="../media/image165.png"/><Relationship Id="rId24" Type="http://schemas.openxmlformats.org/officeDocument/2006/relationships/image" Target="../media/image166.png"/><Relationship Id="rId25" Type="http://schemas.openxmlformats.org/officeDocument/2006/relationships/image" Target="../media/image167.png"/><Relationship Id="rId26" Type="http://schemas.openxmlformats.org/officeDocument/2006/relationships/image" Target="../media/image168.png"/><Relationship Id="rId27" Type="http://schemas.openxmlformats.org/officeDocument/2006/relationships/image" Target="../media/image169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0.png"/><Relationship Id="rId3" Type="http://schemas.openxmlformats.org/officeDocument/2006/relationships/image" Target="../media/image171.png"/><Relationship Id="rId4" Type="http://schemas.openxmlformats.org/officeDocument/2006/relationships/image" Target="../media/image172.png"/><Relationship Id="rId5" Type="http://schemas.openxmlformats.org/officeDocument/2006/relationships/image" Target="../media/image173.png"/><Relationship Id="rId6" Type="http://schemas.openxmlformats.org/officeDocument/2006/relationships/image" Target="../media/image174.png"/><Relationship Id="rId7" Type="http://schemas.openxmlformats.org/officeDocument/2006/relationships/image" Target="../media/image175.png"/><Relationship Id="rId8" Type="http://schemas.openxmlformats.org/officeDocument/2006/relationships/image" Target="../media/image176.png"/><Relationship Id="rId9" Type="http://schemas.openxmlformats.org/officeDocument/2006/relationships/image" Target="../media/image177.png"/><Relationship Id="rId10" Type="http://schemas.openxmlformats.org/officeDocument/2006/relationships/image" Target="../media/image178.png"/><Relationship Id="rId11" Type="http://schemas.openxmlformats.org/officeDocument/2006/relationships/image" Target="../media/image179.png"/><Relationship Id="rId12" Type="http://schemas.openxmlformats.org/officeDocument/2006/relationships/image" Target="../media/image180.png"/><Relationship Id="rId13" Type="http://schemas.openxmlformats.org/officeDocument/2006/relationships/image" Target="../media/image181.png"/><Relationship Id="rId14" Type="http://schemas.openxmlformats.org/officeDocument/2006/relationships/image" Target="../media/image182.png"/><Relationship Id="rId15" Type="http://schemas.openxmlformats.org/officeDocument/2006/relationships/image" Target="../media/image183.png"/><Relationship Id="rId16" Type="http://schemas.openxmlformats.org/officeDocument/2006/relationships/image" Target="../media/image184.png"/><Relationship Id="rId17" Type="http://schemas.openxmlformats.org/officeDocument/2006/relationships/image" Target="../media/image185.png"/><Relationship Id="rId18" Type="http://schemas.openxmlformats.org/officeDocument/2006/relationships/image" Target="../media/image186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7.png"/><Relationship Id="rId3" Type="http://schemas.openxmlformats.org/officeDocument/2006/relationships/image" Target="../media/image188.png"/><Relationship Id="rId4" Type="http://schemas.openxmlformats.org/officeDocument/2006/relationships/image" Target="../media/image189.png"/><Relationship Id="rId5" Type="http://schemas.openxmlformats.org/officeDocument/2006/relationships/image" Target="../media/image190.png"/><Relationship Id="rId6" Type="http://schemas.openxmlformats.org/officeDocument/2006/relationships/image" Target="../media/image191.png"/><Relationship Id="rId7" Type="http://schemas.openxmlformats.org/officeDocument/2006/relationships/image" Target="../media/image192.png"/><Relationship Id="rId8" Type="http://schemas.openxmlformats.org/officeDocument/2006/relationships/image" Target="../media/image193.png"/><Relationship Id="rId9" Type="http://schemas.openxmlformats.org/officeDocument/2006/relationships/image" Target="../media/image194.png"/><Relationship Id="rId10" Type="http://schemas.openxmlformats.org/officeDocument/2006/relationships/image" Target="../media/image195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6.png"/><Relationship Id="rId3" Type="http://schemas.openxmlformats.org/officeDocument/2006/relationships/image" Target="../media/image197.png"/><Relationship Id="rId4" Type="http://schemas.openxmlformats.org/officeDocument/2006/relationships/image" Target="../media/image198.png"/><Relationship Id="rId5" Type="http://schemas.openxmlformats.org/officeDocument/2006/relationships/image" Target="../media/image199.png"/><Relationship Id="rId6" Type="http://schemas.openxmlformats.org/officeDocument/2006/relationships/image" Target="../media/image200.png"/><Relationship Id="rId7" Type="http://schemas.openxmlformats.org/officeDocument/2006/relationships/image" Target="../media/image201.png"/><Relationship Id="rId8" Type="http://schemas.openxmlformats.org/officeDocument/2006/relationships/image" Target="../media/image202.png"/><Relationship Id="rId9" Type="http://schemas.openxmlformats.org/officeDocument/2006/relationships/image" Target="../media/image203.png"/><Relationship Id="rId10" Type="http://schemas.openxmlformats.org/officeDocument/2006/relationships/image" Target="../media/image204.png"/><Relationship Id="rId11" Type="http://schemas.openxmlformats.org/officeDocument/2006/relationships/image" Target="../media/image205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6.png"/><Relationship Id="rId3" Type="http://schemas.openxmlformats.org/officeDocument/2006/relationships/image" Target="../media/image207.png"/><Relationship Id="rId4" Type="http://schemas.openxmlformats.org/officeDocument/2006/relationships/image" Target="../media/image208.png"/><Relationship Id="rId5" Type="http://schemas.openxmlformats.org/officeDocument/2006/relationships/image" Target="../media/image209.png"/><Relationship Id="rId6" Type="http://schemas.openxmlformats.org/officeDocument/2006/relationships/image" Target="../media/image210.png"/><Relationship Id="rId7" Type="http://schemas.openxmlformats.org/officeDocument/2006/relationships/image" Target="../media/image211.png"/><Relationship Id="rId8" Type="http://schemas.openxmlformats.org/officeDocument/2006/relationships/image" Target="../media/image212.png"/><Relationship Id="rId9" Type="http://schemas.openxmlformats.org/officeDocument/2006/relationships/image" Target="../media/image213.png"/><Relationship Id="rId10" Type="http://schemas.openxmlformats.org/officeDocument/2006/relationships/image" Target="../media/image214.png"/><Relationship Id="rId11" Type="http://schemas.openxmlformats.org/officeDocument/2006/relationships/image" Target="../media/image215.png"/><Relationship Id="rId12" Type="http://schemas.openxmlformats.org/officeDocument/2006/relationships/image" Target="../media/image216.png"/><Relationship Id="rId13" Type="http://schemas.openxmlformats.org/officeDocument/2006/relationships/image" Target="../media/image217.png"/><Relationship Id="rId14" Type="http://schemas.openxmlformats.org/officeDocument/2006/relationships/image" Target="../media/image218.png"/><Relationship Id="rId15" Type="http://schemas.openxmlformats.org/officeDocument/2006/relationships/image" Target="../media/image219.png"/><Relationship Id="rId16" Type="http://schemas.openxmlformats.org/officeDocument/2006/relationships/image" Target="../media/image220.png"/><Relationship Id="rId17" Type="http://schemas.openxmlformats.org/officeDocument/2006/relationships/image" Target="../media/image221.png"/><Relationship Id="rId18" Type="http://schemas.openxmlformats.org/officeDocument/2006/relationships/image" Target="../media/image222.png"/><Relationship Id="rId19" Type="http://schemas.openxmlformats.org/officeDocument/2006/relationships/image" Target="../media/image223.png"/><Relationship Id="rId20" Type="http://schemas.openxmlformats.org/officeDocument/2006/relationships/image" Target="../media/image224.png"/><Relationship Id="rId21" Type="http://schemas.openxmlformats.org/officeDocument/2006/relationships/image" Target="../media/image225.png"/><Relationship Id="rId22" Type="http://schemas.openxmlformats.org/officeDocument/2006/relationships/image" Target="../media/image226.png"/><Relationship Id="rId23" Type="http://schemas.openxmlformats.org/officeDocument/2006/relationships/image" Target="../media/image227.png"/><Relationship Id="rId24" Type="http://schemas.openxmlformats.org/officeDocument/2006/relationships/image" Target="../media/image228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9.png"/><Relationship Id="rId3" Type="http://schemas.openxmlformats.org/officeDocument/2006/relationships/image" Target="../media/image230.png"/><Relationship Id="rId4" Type="http://schemas.openxmlformats.org/officeDocument/2006/relationships/image" Target="../media/image231.png"/><Relationship Id="rId5" Type="http://schemas.openxmlformats.org/officeDocument/2006/relationships/image" Target="../media/image232.png"/><Relationship Id="rId6" Type="http://schemas.openxmlformats.org/officeDocument/2006/relationships/image" Target="../media/image233.png"/><Relationship Id="rId7" Type="http://schemas.openxmlformats.org/officeDocument/2006/relationships/image" Target="../media/image234.png"/><Relationship Id="rId8" Type="http://schemas.openxmlformats.org/officeDocument/2006/relationships/image" Target="../media/image235.png"/><Relationship Id="rId9" Type="http://schemas.openxmlformats.org/officeDocument/2006/relationships/image" Target="../media/image236.png"/><Relationship Id="rId10" Type="http://schemas.openxmlformats.org/officeDocument/2006/relationships/image" Target="../media/image237.png"/><Relationship Id="rId11" Type="http://schemas.openxmlformats.org/officeDocument/2006/relationships/image" Target="../media/image238.png"/><Relationship Id="rId12" Type="http://schemas.openxmlformats.org/officeDocument/2006/relationships/image" Target="../media/image239.png"/><Relationship Id="rId13" Type="http://schemas.openxmlformats.org/officeDocument/2006/relationships/image" Target="../media/image240.png"/><Relationship Id="rId14" Type="http://schemas.openxmlformats.org/officeDocument/2006/relationships/image" Target="../media/image241.png"/><Relationship Id="rId15" Type="http://schemas.openxmlformats.org/officeDocument/2006/relationships/image" Target="../media/image242.png"/><Relationship Id="rId16" Type="http://schemas.openxmlformats.org/officeDocument/2006/relationships/image" Target="../media/image243.png"/><Relationship Id="rId17" Type="http://schemas.openxmlformats.org/officeDocument/2006/relationships/image" Target="../media/image244.png"/><Relationship Id="rId18" Type="http://schemas.openxmlformats.org/officeDocument/2006/relationships/image" Target="../media/image245.png"/><Relationship Id="rId19" Type="http://schemas.openxmlformats.org/officeDocument/2006/relationships/image" Target="../media/image246.png"/><Relationship Id="rId20" Type="http://schemas.openxmlformats.org/officeDocument/2006/relationships/image" Target="../media/image247.png"/><Relationship Id="rId21" Type="http://schemas.openxmlformats.org/officeDocument/2006/relationships/image" Target="../media/image248.png"/><Relationship Id="rId22" Type="http://schemas.openxmlformats.org/officeDocument/2006/relationships/image" Target="../media/image249.png"/><Relationship Id="rId23" Type="http://schemas.openxmlformats.org/officeDocument/2006/relationships/image" Target="../media/image250.png"/><Relationship Id="rId24" Type="http://schemas.openxmlformats.org/officeDocument/2006/relationships/image" Target="../media/image251.png"/><Relationship Id="rId25" Type="http://schemas.openxmlformats.org/officeDocument/2006/relationships/image" Target="../media/image252.png"/><Relationship Id="rId26" Type="http://schemas.openxmlformats.org/officeDocument/2006/relationships/image" Target="../media/image253.png"/><Relationship Id="rId27" Type="http://schemas.openxmlformats.org/officeDocument/2006/relationships/image" Target="../media/image254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5.png"/><Relationship Id="rId3" Type="http://schemas.openxmlformats.org/officeDocument/2006/relationships/image" Target="../media/image256.png"/><Relationship Id="rId4" Type="http://schemas.openxmlformats.org/officeDocument/2006/relationships/image" Target="../media/image257.png"/><Relationship Id="rId5" Type="http://schemas.openxmlformats.org/officeDocument/2006/relationships/image" Target="../media/image258.png"/><Relationship Id="rId6" Type="http://schemas.openxmlformats.org/officeDocument/2006/relationships/image" Target="../media/image259.png"/><Relationship Id="rId7" Type="http://schemas.openxmlformats.org/officeDocument/2006/relationships/image" Target="../media/image260.png"/><Relationship Id="rId8" Type="http://schemas.openxmlformats.org/officeDocument/2006/relationships/image" Target="../media/image261.png"/><Relationship Id="rId9" Type="http://schemas.openxmlformats.org/officeDocument/2006/relationships/image" Target="../media/image262.png"/><Relationship Id="rId10" Type="http://schemas.openxmlformats.org/officeDocument/2006/relationships/image" Target="../media/image263.png"/><Relationship Id="rId11" Type="http://schemas.openxmlformats.org/officeDocument/2006/relationships/image" Target="../media/image264.png"/><Relationship Id="rId12" Type="http://schemas.openxmlformats.org/officeDocument/2006/relationships/image" Target="../media/image265.png"/><Relationship Id="rId13" Type="http://schemas.openxmlformats.org/officeDocument/2006/relationships/image" Target="../media/image266.png"/><Relationship Id="rId14" Type="http://schemas.openxmlformats.org/officeDocument/2006/relationships/image" Target="../media/image267.png"/><Relationship Id="rId15" Type="http://schemas.openxmlformats.org/officeDocument/2006/relationships/image" Target="../media/image268.png"/><Relationship Id="rId16" Type="http://schemas.openxmlformats.org/officeDocument/2006/relationships/image" Target="../media/image269.png"/><Relationship Id="rId17" Type="http://schemas.openxmlformats.org/officeDocument/2006/relationships/image" Target="../media/image270.png"/><Relationship Id="rId18" Type="http://schemas.openxmlformats.org/officeDocument/2006/relationships/image" Target="../media/image271.png"/><Relationship Id="rId19" Type="http://schemas.openxmlformats.org/officeDocument/2006/relationships/image" Target="../media/image272.png"/><Relationship Id="rId20" Type="http://schemas.openxmlformats.org/officeDocument/2006/relationships/image" Target="../media/image273.png"/><Relationship Id="rId21" Type="http://schemas.openxmlformats.org/officeDocument/2006/relationships/image" Target="../media/image274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5.png"/><Relationship Id="rId3" Type="http://schemas.openxmlformats.org/officeDocument/2006/relationships/image" Target="../media/image276.png"/><Relationship Id="rId4" Type="http://schemas.openxmlformats.org/officeDocument/2006/relationships/image" Target="../media/image277.png"/><Relationship Id="rId5" Type="http://schemas.openxmlformats.org/officeDocument/2006/relationships/image" Target="../media/image278.png"/><Relationship Id="rId6" Type="http://schemas.openxmlformats.org/officeDocument/2006/relationships/image" Target="../media/image279.png"/><Relationship Id="rId7" Type="http://schemas.openxmlformats.org/officeDocument/2006/relationships/image" Target="../media/image280.png"/><Relationship Id="rId8" Type="http://schemas.openxmlformats.org/officeDocument/2006/relationships/image" Target="../media/image281.png"/><Relationship Id="rId9" Type="http://schemas.openxmlformats.org/officeDocument/2006/relationships/image" Target="../media/image282.png"/><Relationship Id="rId10" Type="http://schemas.openxmlformats.org/officeDocument/2006/relationships/image" Target="../media/image283.png"/><Relationship Id="rId11" Type="http://schemas.openxmlformats.org/officeDocument/2006/relationships/image" Target="../media/image284.png"/><Relationship Id="rId12" Type="http://schemas.openxmlformats.org/officeDocument/2006/relationships/image" Target="../media/image285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8" Type="http://schemas.openxmlformats.org/officeDocument/2006/relationships/image" Target="../media/image16.png"/><Relationship Id="rId9" Type="http://schemas.openxmlformats.org/officeDocument/2006/relationships/image" Target="../media/image17.png"/><Relationship Id="rId10" Type="http://schemas.openxmlformats.org/officeDocument/2006/relationships/image" Target="../media/image18.png"/><Relationship Id="rId11" Type="http://schemas.openxmlformats.org/officeDocument/2006/relationships/image" Target="../media/image19.png"/><Relationship Id="rId12" Type="http://schemas.openxmlformats.org/officeDocument/2006/relationships/image" Target="../media/image20.png"/><Relationship Id="rId13" Type="http://schemas.openxmlformats.org/officeDocument/2006/relationships/image" Target="../media/image21.png"/><Relationship Id="rId14" Type="http://schemas.openxmlformats.org/officeDocument/2006/relationships/image" Target="../media/image22.png"/><Relationship Id="rId15" Type="http://schemas.openxmlformats.org/officeDocument/2006/relationships/image" Target="../media/image23.png"/><Relationship Id="rId16" Type="http://schemas.openxmlformats.org/officeDocument/2006/relationships/image" Target="../media/image24.png"/><Relationship Id="rId17" Type="http://schemas.openxmlformats.org/officeDocument/2006/relationships/image" Target="../media/image25.png"/><Relationship Id="rId18" Type="http://schemas.openxmlformats.org/officeDocument/2006/relationships/image" Target="../media/image26.png"/><Relationship Id="rId19" Type="http://schemas.openxmlformats.org/officeDocument/2006/relationships/image" Target="../media/image27.png"/><Relationship Id="rId20" Type="http://schemas.openxmlformats.org/officeDocument/2006/relationships/image" Target="../media/image28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6" Type="http://schemas.openxmlformats.org/officeDocument/2006/relationships/image" Target="../media/image33.png"/><Relationship Id="rId7" Type="http://schemas.openxmlformats.org/officeDocument/2006/relationships/image" Target="../media/image34.png"/><Relationship Id="rId8" Type="http://schemas.openxmlformats.org/officeDocument/2006/relationships/image" Target="../media/image35.png"/><Relationship Id="rId9" Type="http://schemas.openxmlformats.org/officeDocument/2006/relationships/image" Target="../media/image36.png"/><Relationship Id="rId10" Type="http://schemas.openxmlformats.org/officeDocument/2006/relationships/image" Target="../media/image37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8.png"/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image" Target="../media/image41.png"/><Relationship Id="rId6" Type="http://schemas.openxmlformats.org/officeDocument/2006/relationships/image" Target="../media/image42.png"/><Relationship Id="rId7" Type="http://schemas.openxmlformats.org/officeDocument/2006/relationships/image" Target="../media/image43.png"/><Relationship Id="rId8" Type="http://schemas.openxmlformats.org/officeDocument/2006/relationships/image" Target="../media/image44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5.png"/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5" Type="http://schemas.openxmlformats.org/officeDocument/2006/relationships/image" Target="../media/image48.png"/><Relationship Id="rId6" Type="http://schemas.openxmlformats.org/officeDocument/2006/relationships/image" Target="../media/image49.png"/><Relationship Id="rId7" Type="http://schemas.openxmlformats.org/officeDocument/2006/relationships/image" Target="../media/image50.png"/><Relationship Id="rId8" Type="http://schemas.openxmlformats.org/officeDocument/2006/relationships/image" Target="../media/image51.png"/><Relationship Id="rId9" Type="http://schemas.openxmlformats.org/officeDocument/2006/relationships/image" Target="../media/image52.png"/><Relationship Id="rId10" Type="http://schemas.openxmlformats.org/officeDocument/2006/relationships/image" Target="../media/image53.png"/><Relationship Id="rId11" Type="http://schemas.openxmlformats.org/officeDocument/2006/relationships/image" Target="../media/image54.png"/><Relationship Id="rId12" Type="http://schemas.openxmlformats.org/officeDocument/2006/relationships/image" Target="../media/image55.png"/><Relationship Id="rId13" Type="http://schemas.openxmlformats.org/officeDocument/2006/relationships/image" Target="../media/image56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7.png"/><Relationship Id="rId3" Type="http://schemas.openxmlformats.org/officeDocument/2006/relationships/image" Target="../media/image58.png"/><Relationship Id="rId4" Type="http://schemas.openxmlformats.org/officeDocument/2006/relationships/image" Target="../media/image59.png"/><Relationship Id="rId5" Type="http://schemas.openxmlformats.org/officeDocument/2006/relationships/image" Target="../media/image60.png"/><Relationship Id="rId6" Type="http://schemas.openxmlformats.org/officeDocument/2006/relationships/image" Target="../media/image61.png"/><Relationship Id="rId7" Type="http://schemas.openxmlformats.org/officeDocument/2006/relationships/image" Target="../media/image62.png"/><Relationship Id="rId8" Type="http://schemas.openxmlformats.org/officeDocument/2006/relationships/image" Target="../media/image63.png"/><Relationship Id="rId9" Type="http://schemas.openxmlformats.org/officeDocument/2006/relationships/image" Target="../media/image64.png"/><Relationship Id="rId10" Type="http://schemas.openxmlformats.org/officeDocument/2006/relationships/image" Target="../media/image65.png"/><Relationship Id="rId11" Type="http://schemas.openxmlformats.org/officeDocument/2006/relationships/image" Target="../media/image66.png"/><Relationship Id="rId12" Type="http://schemas.openxmlformats.org/officeDocument/2006/relationships/image" Target="../media/image67.png"/><Relationship Id="rId13" Type="http://schemas.openxmlformats.org/officeDocument/2006/relationships/image" Target="../media/image68.png"/><Relationship Id="rId14" Type="http://schemas.openxmlformats.org/officeDocument/2006/relationships/image" Target="../media/image69.png"/><Relationship Id="rId15" Type="http://schemas.openxmlformats.org/officeDocument/2006/relationships/image" Target="../media/image70.png"/><Relationship Id="rId16" Type="http://schemas.openxmlformats.org/officeDocument/2006/relationships/image" Target="../media/image71.png"/><Relationship Id="rId17" Type="http://schemas.openxmlformats.org/officeDocument/2006/relationships/image" Target="../media/image72.png"/><Relationship Id="rId18" Type="http://schemas.openxmlformats.org/officeDocument/2006/relationships/image" Target="../media/image73.png"/><Relationship Id="rId19" Type="http://schemas.openxmlformats.org/officeDocument/2006/relationships/image" Target="../media/image74.png"/><Relationship Id="rId20" Type="http://schemas.openxmlformats.org/officeDocument/2006/relationships/image" Target="../media/image75.png"/><Relationship Id="rId21" Type="http://schemas.openxmlformats.org/officeDocument/2006/relationships/image" Target="../media/image76.png"/><Relationship Id="rId22" Type="http://schemas.openxmlformats.org/officeDocument/2006/relationships/image" Target="../media/image77.png"/><Relationship Id="rId23" Type="http://schemas.openxmlformats.org/officeDocument/2006/relationships/image" Target="../media/image78.png"/><Relationship Id="rId24" Type="http://schemas.openxmlformats.org/officeDocument/2006/relationships/image" Target="../media/image79.png"/><Relationship Id="rId25" Type="http://schemas.openxmlformats.org/officeDocument/2006/relationships/image" Target="../media/image80.png"/><Relationship Id="rId26" Type="http://schemas.openxmlformats.org/officeDocument/2006/relationships/image" Target="../media/image81.png"/><Relationship Id="rId27" Type="http://schemas.openxmlformats.org/officeDocument/2006/relationships/image" Target="../media/image82.png"/><Relationship Id="rId28" Type="http://schemas.openxmlformats.org/officeDocument/2006/relationships/image" Target="../media/image83.png"/><Relationship Id="rId29" Type="http://schemas.openxmlformats.org/officeDocument/2006/relationships/image" Target="../media/image84.png"/><Relationship Id="rId30" Type="http://schemas.openxmlformats.org/officeDocument/2006/relationships/image" Target="../media/image85.png"/><Relationship Id="rId31" Type="http://schemas.openxmlformats.org/officeDocument/2006/relationships/image" Target="../media/image86.png"/><Relationship Id="rId32" Type="http://schemas.openxmlformats.org/officeDocument/2006/relationships/image" Target="../media/image87.png"/><Relationship Id="rId33" Type="http://schemas.openxmlformats.org/officeDocument/2006/relationships/image" Target="../media/image88.png"/><Relationship Id="rId34" Type="http://schemas.openxmlformats.org/officeDocument/2006/relationships/image" Target="../media/image89.png"/><Relationship Id="rId35" Type="http://schemas.openxmlformats.org/officeDocument/2006/relationships/image" Target="../media/image90.png"/><Relationship Id="rId36" Type="http://schemas.openxmlformats.org/officeDocument/2006/relationships/image" Target="../media/image91.png"/><Relationship Id="rId37" Type="http://schemas.openxmlformats.org/officeDocument/2006/relationships/image" Target="../media/image92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3.png"/><Relationship Id="rId3" Type="http://schemas.openxmlformats.org/officeDocument/2006/relationships/image" Target="../media/image94.png"/><Relationship Id="rId4" Type="http://schemas.openxmlformats.org/officeDocument/2006/relationships/image" Target="../media/image95.png"/><Relationship Id="rId5" Type="http://schemas.openxmlformats.org/officeDocument/2006/relationships/image" Target="../media/image96.png"/><Relationship Id="rId6" Type="http://schemas.openxmlformats.org/officeDocument/2006/relationships/image" Target="../media/image97.png"/><Relationship Id="rId7" Type="http://schemas.openxmlformats.org/officeDocument/2006/relationships/image" Target="../media/image98.png"/><Relationship Id="rId8" Type="http://schemas.openxmlformats.org/officeDocument/2006/relationships/image" Target="../media/image99.png"/><Relationship Id="rId9" Type="http://schemas.openxmlformats.org/officeDocument/2006/relationships/image" Target="../media/image100.png"/><Relationship Id="rId10" Type="http://schemas.openxmlformats.org/officeDocument/2006/relationships/image" Target="../media/image101.png"/><Relationship Id="rId11" Type="http://schemas.openxmlformats.org/officeDocument/2006/relationships/image" Target="../media/image102.png"/><Relationship Id="rId12" Type="http://schemas.openxmlformats.org/officeDocument/2006/relationships/image" Target="../media/image103.png"/><Relationship Id="rId13" Type="http://schemas.openxmlformats.org/officeDocument/2006/relationships/image" Target="../media/image104.png"/><Relationship Id="rId14" Type="http://schemas.openxmlformats.org/officeDocument/2006/relationships/image" Target="../media/image105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6.png"/><Relationship Id="rId3" Type="http://schemas.openxmlformats.org/officeDocument/2006/relationships/image" Target="../media/image107.png"/><Relationship Id="rId4" Type="http://schemas.openxmlformats.org/officeDocument/2006/relationships/image" Target="../media/image108.png"/><Relationship Id="rId5" Type="http://schemas.openxmlformats.org/officeDocument/2006/relationships/image" Target="../media/image109.png"/><Relationship Id="rId6" Type="http://schemas.openxmlformats.org/officeDocument/2006/relationships/image" Target="../media/image110.png"/><Relationship Id="rId7" Type="http://schemas.openxmlformats.org/officeDocument/2006/relationships/image" Target="../media/image111.png"/><Relationship Id="rId8" Type="http://schemas.openxmlformats.org/officeDocument/2006/relationships/image" Target="../media/image112.png"/><Relationship Id="rId9" Type="http://schemas.openxmlformats.org/officeDocument/2006/relationships/image" Target="../media/image113.png"/><Relationship Id="rId10" Type="http://schemas.openxmlformats.org/officeDocument/2006/relationships/image" Target="../media/image114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5.png"/><Relationship Id="rId3" Type="http://schemas.openxmlformats.org/officeDocument/2006/relationships/image" Target="../media/image116.png"/><Relationship Id="rId4" Type="http://schemas.openxmlformats.org/officeDocument/2006/relationships/image" Target="../media/image117.png"/><Relationship Id="rId5" Type="http://schemas.openxmlformats.org/officeDocument/2006/relationships/image" Target="../media/image118.png"/><Relationship Id="rId6" Type="http://schemas.openxmlformats.org/officeDocument/2006/relationships/image" Target="../media/image119.png"/><Relationship Id="rId7" Type="http://schemas.openxmlformats.org/officeDocument/2006/relationships/image" Target="../media/image120.png"/><Relationship Id="rId8" Type="http://schemas.openxmlformats.org/officeDocument/2006/relationships/image" Target="../media/image121.png"/><Relationship Id="rId9" Type="http://schemas.openxmlformats.org/officeDocument/2006/relationships/image" Target="../media/image122.png"/><Relationship Id="rId10" Type="http://schemas.openxmlformats.org/officeDocument/2006/relationships/image" Target="../media/image123.png"/><Relationship Id="rId11" Type="http://schemas.openxmlformats.org/officeDocument/2006/relationships/image" Target="../media/image124.png"/><Relationship Id="rId12" Type="http://schemas.openxmlformats.org/officeDocument/2006/relationships/image" Target="../media/image125.png"/><Relationship Id="rId13" Type="http://schemas.openxmlformats.org/officeDocument/2006/relationships/image" Target="../media/image126.png"/><Relationship Id="rId14" Type="http://schemas.openxmlformats.org/officeDocument/2006/relationships/image" Target="../media/image127.png"/><Relationship Id="rId15" Type="http://schemas.openxmlformats.org/officeDocument/2006/relationships/image" Target="../media/image128.png"/><Relationship Id="rId16" Type="http://schemas.openxmlformats.org/officeDocument/2006/relationships/image" Target="../media/image129.png"/><Relationship Id="rId17" Type="http://schemas.openxmlformats.org/officeDocument/2006/relationships/image" Target="../media/image130.png"/><Relationship Id="rId18" Type="http://schemas.openxmlformats.org/officeDocument/2006/relationships/image" Target="../media/image131.png"/><Relationship Id="rId19" Type="http://schemas.openxmlformats.org/officeDocument/2006/relationships/image" Target="../media/image132.png"/><Relationship Id="rId20" Type="http://schemas.openxmlformats.org/officeDocument/2006/relationships/image" Target="../media/image133.png"/><Relationship Id="rId21" Type="http://schemas.openxmlformats.org/officeDocument/2006/relationships/image" Target="../media/image134.png"/><Relationship Id="rId22" Type="http://schemas.openxmlformats.org/officeDocument/2006/relationships/image" Target="../media/image135.png"/><Relationship Id="rId23" Type="http://schemas.openxmlformats.org/officeDocument/2006/relationships/image" Target="../media/image136.png"/><Relationship Id="rId24" Type="http://schemas.openxmlformats.org/officeDocument/2006/relationships/image" Target="../media/image137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665906" y="617799"/>
            <a:ext cx="3333330" cy="51414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81634" y="3530844"/>
            <a:ext cx="7221153" cy="2862496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21898" y="7828498"/>
            <a:ext cx="3725621" cy="139425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885867" y="5254628"/>
            <a:ext cx="11230934" cy="164571"/>
            <a:chOff x="10885867" y="5254628"/>
            <a:chExt cx="11230934" cy="164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6200000">
              <a:off x="10885867" y="5254628"/>
              <a:ext cx="11230934" cy="16457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72105" y="617799"/>
            <a:ext cx="2664314" cy="51414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037629" y="617799"/>
            <a:ext cx="2411533" cy="51414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6903240" y="8311720"/>
            <a:ext cx="839186" cy="697125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7015050" y="445594"/>
            <a:ext cx="894880" cy="124314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004722" y="6005483"/>
            <a:ext cx="8779044" cy="124275"/>
            <a:chOff x="13004722" y="6005483"/>
            <a:chExt cx="8779044" cy="1242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13004722" y="6005483"/>
              <a:ext cx="8779044" cy="12427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903240" y="658812"/>
            <a:ext cx="839186" cy="69712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114286" y="-419048"/>
            <a:ext cx="11200000" cy="11200000"/>
            <a:chOff x="-114286" y="-419048"/>
            <a:chExt cx="11200000" cy="1120000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14286" y="-419048"/>
              <a:ext cx="11200000" cy="1120000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479912" y="1608724"/>
            <a:ext cx="5241916" cy="243032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741091" y="4080830"/>
            <a:ext cx="4814753" cy="790075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595562" y="6102544"/>
            <a:ext cx="3907204" cy="3070558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903240" y="8311720"/>
            <a:ext cx="796520" cy="69712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581105" y="4559390"/>
            <a:ext cx="9840457" cy="164571"/>
            <a:chOff x="11581105" y="4559390"/>
            <a:chExt cx="9840457" cy="16457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11581105" y="4559390"/>
              <a:ext cx="9840457" cy="16457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015050" y="445594"/>
            <a:ext cx="894880" cy="124314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421266" y="3394725"/>
            <a:ext cx="3137175" cy="3137175"/>
            <a:chOff x="6421266" y="3394725"/>
            <a:chExt cx="3137175" cy="313717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421266" y="3394725"/>
              <a:ext cx="3137175" cy="313717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146846" y="5473203"/>
            <a:ext cx="3137175" cy="3137175"/>
            <a:chOff x="5146846" y="5473203"/>
            <a:chExt cx="3137175" cy="313717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146846" y="5473203"/>
              <a:ext cx="3137175" cy="313717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834117" y="5473203"/>
            <a:ext cx="3137175" cy="3137175"/>
            <a:chOff x="7834117" y="5473203"/>
            <a:chExt cx="3137175" cy="313717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834117" y="5473203"/>
              <a:ext cx="3137175" cy="3137175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80504" y="1323163"/>
            <a:ext cx="6766569" cy="1493097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055664" y="1784791"/>
            <a:ext cx="4003913" cy="790075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4455987" y="5802579"/>
            <a:ext cx="1212227" cy="200925"/>
            <a:chOff x="4455987" y="5802579"/>
            <a:chExt cx="1212227" cy="20092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0800000">
              <a:off x="4455987" y="5802579"/>
              <a:ext cx="1212227" cy="20092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997786" y="3684137"/>
            <a:ext cx="1401369" cy="200925"/>
            <a:chOff x="8997786" y="3684137"/>
            <a:chExt cx="1401369" cy="200925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997786" y="3684137"/>
              <a:ext cx="1401369" cy="20092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847483" y="6361667"/>
            <a:ext cx="1187141" cy="200925"/>
            <a:chOff x="10847483" y="6361667"/>
            <a:chExt cx="1187141" cy="200925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847483" y="6361667"/>
              <a:ext cx="1187141" cy="200925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543322" y="3561931"/>
            <a:ext cx="1754928" cy="511225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129556" y="4555625"/>
            <a:ext cx="1473378" cy="1100440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2225310" y="6230936"/>
            <a:ext cx="1754928" cy="511225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2415239" y="5681372"/>
            <a:ext cx="1923757" cy="511225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7416318" y="3756772"/>
            <a:ext cx="1110025" cy="1154189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5853349" y="6904054"/>
            <a:ext cx="1473378" cy="1100440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6140111" y="6105202"/>
            <a:ext cx="1154604" cy="1154189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8534617" y="6904054"/>
            <a:ext cx="1473378" cy="1100440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8821379" y="6105202"/>
            <a:ext cx="1147887" cy="1154189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0595140" y="4104498"/>
            <a:ext cx="3420688" cy="921426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2233513" y="6740034"/>
            <a:ext cx="2908553" cy="847787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418227" y="6167344"/>
            <a:ext cx="2905379" cy="847787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-361905" y="9460571"/>
            <a:ext cx="19009524" cy="164571"/>
            <a:chOff x="-361905" y="9460571"/>
            <a:chExt cx="19009524" cy="164571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-361905" y="9460571"/>
              <a:ext cx="19009524" cy="164571"/>
            </a:xfrm>
            <a:prstGeom prst="rect">
              <a:avLst/>
            </a:prstGeom>
          </p:spPr>
        </p:pic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341629" y="9704510"/>
            <a:ext cx="2245023" cy="411317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823808" y="-249981"/>
            <a:ext cx="5861906" cy="9769941"/>
            <a:chOff x="1823808" y="-249981"/>
            <a:chExt cx="5861906" cy="976994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23808" y="-249981"/>
              <a:ext cx="5861906" cy="976994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38097" y="1176141"/>
            <a:ext cx="775652" cy="69712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2186011" y="5256910"/>
            <a:ext cx="6219048" cy="124275"/>
            <a:chOff x="-2186011" y="5256910"/>
            <a:chExt cx="6219048" cy="12427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-2186011" y="5256910"/>
              <a:ext cx="6219048" cy="12427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209524" y="9460571"/>
            <a:ext cx="18857143" cy="164571"/>
            <a:chOff x="-209524" y="9460571"/>
            <a:chExt cx="18857143" cy="16457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209524" y="9460571"/>
              <a:ext cx="18857143" cy="164571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838759" y="9704510"/>
            <a:ext cx="2944851" cy="411317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089352" y="1323163"/>
            <a:ext cx="6766569" cy="1505105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149107" y="2622886"/>
            <a:ext cx="4003913" cy="790075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442611" y="5682553"/>
            <a:ext cx="2158540" cy="667477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182274" y="6336658"/>
            <a:ext cx="6396169" cy="51961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121726" y="5877520"/>
            <a:ext cx="264808" cy="264808"/>
            <a:chOff x="9121726" y="5877520"/>
            <a:chExt cx="264808" cy="26480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121726" y="5877520"/>
              <a:ext cx="264808" cy="264808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539933" y="7120648"/>
            <a:ext cx="2150516" cy="667477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258464" y="7774753"/>
            <a:ext cx="6396169" cy="51961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142857" y="7334663"/>
            <a:ext cx="264808" cy="264808"/>
            <a:chOff x="9142857" y="7334663"/>
            <a:chExt cx="264808" cy="264808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142857" y="7334663"/>
              <a:ext cx="264808" cy="264808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7015050" y="445594"/>
            <a:ext cx="894880" cy="1243148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9442611" y="4244458"/>
            <a:ext cx="2105288" cy="667477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9182274" y="4898563"/>
            <a:ext cx="6396169" cy="519612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9121726" y="4439425"/>
            <a:ext cx="264808" cy="264808"/>
            <a:chOff x="9121726" y="4439425"/>
            <a:chExt cx="264808" cy="264808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121726" y="4439425"/>
              <a:ext cx="264808" cy="26480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831627" y="1684088"/>
            <a:ext cx="4265165" cy="472472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061210" y="5279933"/>
            <a:ext cx="8272193" cy="2028890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156326" y="6914547"/>
            <a:ext cx="7543850" cy="844532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27515" y="8311720"/>
            <a:ext cx="820138" cy="69712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19539" y="445594"/>
            <a:ext cx="894880" cy="124314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488380" y="6567674"/>
            <a:ext cx="2813796" cy="124275"/>
            <a:chOff x="-488380" y="6567674"/>
            <a:chExt cx="2813796" cy="12427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5400000">
              <a:off x="-488380" y="6567674"/>
              <a:ext cx="2813796" cy="12427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102516" y="4549867"/>
            <a:ext cx="9821410" cy="164571"/>
            <a:chOff x="-3102516" y="4549867"/>
            <a:chExt cx="9821410" cy="16457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6200000">
              <a:off x="-3102516" y="4549867"/>
              <a:ext cx="9821410" cy="164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666667" y="9460571"/>
            <a:ext cx="19314286" cy="164571"/>
            <a:chOff x="-666667" y="9460571"/>
            <a:chExt cx="19314286" cy="16457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666667" y="9460571"/>
              <a:ext cx="19314286" cy="164571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838759" y="9704510"/>
            <a:ext cx="2944851" cy="411317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71429" y="9460571"/>
            <a:ext cx="15457143" cy="164571"/>
            <a:chOff x="-371429" y="9460571"/>
            <a:chExt cx="15457143" cy="164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371429" y="9460571"/>
              <a:ext cx="15457143" cy="164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903240" y="8311720"/>
            <a:ext cx="829853" cy="69712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015050" y="445594"/>
            <a:ext cx="894880" cy="124314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278189" y="-869794"/>
            <a:ext cx="4223144" cy="5630934"/>
            <a:chOff x="12278189" y="-869794"/>
            <a:chExt cx="4223144" cy="563093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278189" y="-869794"/>
              <a:ext cx="4223144" cy="563093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278189" y="4939730"/>
            <a:ext cx="4223144" cy="5630934"/>
            <a:chOff x="12278189" y="4939730"/>
            <a:chExt cx="4223144" cy="563093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278189" y="4939730"/>
              <a:ext cx="4223144" cy="5630934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41629" y="9704510"/>
            <a:ext cx="2245023" cy="411317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42409" y="1323163"/>
            <a:ext cx="6766569" cy="1505105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02163" y="2622886"/>
            <a:ext cx="4003913" cy="790075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35914" y="5920983"/>
            <a:ext cx="8262320" cy="2569912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166218" y="1323163"/>
            <a:ext cx="4531328" cy="246722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225972" y="3601265"/>
            <a:ext cx="4003913" cy="790075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27515" y="8311720"/>
            <a:ext cx="828329" cy="697125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19539" y="445594"/>
            <a:ext cx="894880" cy="124314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488380" y="6567674"/>
            <a:ext cx="2813796" cy="124275"/>
            <a:chOff x="-488380" y="6567674"/>
            <a:chExt cx="2813796" cy="12427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-488380" y="6567674"/>
              <a:ext cx="2813796" cy="12427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588230" y="5035581"/>
            <a:ext cx="10792838" cy="164571"/>
            <a:chOff x="-3588230" y="5035581"/>
            <a:chExt cx="10792838" cy="16457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6200000">
              <a:off x="-3588230" y="5035581"/>
              <a:ext cx="10792838" cy="164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516662" y="2474790"/>
            <a:ext cx="8759663" cy="396870"/>
            <a:chOff x="8516662" y="2474790"/>
            <a:chExt cx="8759663" cy="39687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5400000">
              <a:off x="8516662" y="2474790"/>
              <a:ext cx="8759663" cy="39687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924275" y="2778466"/>
            <a:ext cx="8152311" cy="396870"/>
            <a:chOff x="9924275" y="2778466"/>
            <a:chExt cx="8152311" cy="39687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5400000">
              <a:off x="9924275" y="2778466"/>
              <a:ext cx="8152311" cy="39687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165941" y="1875323"/>
            <a:ext cx="9958597" cy="396870"/>
            <a:chOff x="10165941" y="1875323"/>
            <a:chExt cx="9958597" cy="396870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5400000">
              <a:off x="10165941" y="1875323"/>
              <a:ext cx="9958597" cy="39687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289973" y="2878501"/>
            <a:ext cx="7952240" cy="396870"/>
            <a:chOff x="12289973" y="2878501"/>
            <a:chExt cx="7952240" cy="396870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5400000">
              <a:off x="12289973" y="2878501"/>
              <a:ext cx="7952240" cy="39687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182352" y="3272367"/>
            <a:ext cx="7164509" cy="396870"/>
            <a:chOff x="8182352" y="3272367"/>
            <a:chExt cx="7164509" cy="396870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5400000">
              <a:off x="8182352" y="3272367"/>
              <a:ext cx="7164509" cy="396870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259724" y="7158734"/>
            <a:ext cx="6098667" cy="1302221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790476" y="9460571"/>
            <a:ext cx="17371429" cy="164571"/>
            <a:chOff x="1790476" y="9460571"/>
            <a:chExt cx="17371429" cy="164571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10800000">
              <a:off x="1790476" y="9460571"/>
              <a:ext cx="17371429" cy="164571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3838759" y="9704510"/>
            <a:ext cx="2944851" cy="411317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1191998" y="7288355"/>
            <a:ext cx="1046348" cy="869776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2368727" y="7288355"/>
            <a:ext cx="1046348" cy="869776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3427822" y="7288355"/>
            <a:ext cx="1046348" cy="869776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4572631" y="7288355"/>
            <a:ext cx="1046348" cy="869776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5693484" y="7288355"/>
            <a:ext cx="1046348" cy="869776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4674389" y="1896892"/>
            <a:ext cx="1155841" cy="737341"/>
            <a:chOff x="14674389" y="1896892"/>
            <a:chExt cx="1155841" cy="737341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4584469" y="1806973"/>
              <a:ext cx="987222" cy="1097019"/>
            </a:xfrm>
            <a:prstGeom prst="rect">
              <a:avLst/>
            </a:prstGeom>
          </p:spPr>
        </p:pic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5281502" y="1955909"/>
              <a:ext cx="638393" cy="87518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1242788" y="4723966"/>
            <a:ext cx="1138875" cy="737341"/>
            <a:chOff x="11242788" y="4723966"/>
            <a:chExt cx="1138875" cy="737341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1152869" y="4634047"/>
              <a:ext cx="950655" cy="1097019"/>
            </a:xfrm>
            <a:prstGeom prst="rect">
              <a:avLst/>
            </a:prstGeom>
          </p:spPr>
        </p:pic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1832935" y="4782983"/>
              <a:ext cx="638393" cy="87518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870678" y="3364053"/>
            <a:ext cx="2262909" cy="2879854"/>
            <a:chOff x="11870678" y="3364053"/>
            <a:chExt cx="2262909" cy="287985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11870678" y="3364053"/>
              <a:ext cx="2262909" cy="287985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765602" y="5666992"/>
            <a:ext cx="1660693" cy="1660693"/>
            <a:chOff x="10765602" y="5666992"/>
            <a:chExt cx="1660693" cy="166069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765602" y="5666992"/>
              <a:ext cx="1660693" cy="166069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555825" y="4030834"/>
            <a:ext cx="1655792" cy="1655792"/>
            <a:chOff x="13555825" y="4030834"/>
            <a:chExt cx="1655792" cy="165579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555825" y="4030834"/>
              <a:ext cx="1655792" cy="165579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124050" y="5225123"/>
            <a:ext cx="2063942" cy="2879854"/>
            <a:chOff x="9124050" y="5225123"/>
            <a:chExt cx="2063942" cy="287985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9124050" y="5225123"/>
              <a:ext cx="2063942" cy="2879854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27515" y="8311720"/>
            <a:ext cx="836519" cy="697125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19539" y="445594"/>
            <a:ext cx="894880" cy="124314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-488380" y="6567674"/>
            <a:ext cx="2813796" cy="124275"/>
            <a:chOff x="-488380" y="6567674"/>
            <a:chExt cx="2813796" cy="12427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5400000">
              <a:off x="-488380" y="6567674"/>
              <a:ext cx="2813796" cy="12427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-3588230" y="5035581"/>
            <a:ext cx="10792838" cy="164571"/>
            <a:chOff x="-3588230" y="5035581"/>
            <a:chExt cx="10792838" cy="16457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16200000">
              <a:off x="-3588230" y="5035581"/>
              <a:ext cx="10792838" cy="164571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166218" y="1323163"/>
            <a:ext cx="6766569" cy="1505105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082440" y="1796401"/>
            <a:ext cx="4003913" cy="790075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6201856" y="3364053"/>
            <a:ext cx="2262909" cy="2879854"/>
            <a:chOff x="6201856" y="3364053"/>
            <a:chExt cx="2262909" cy="2879854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5400000">
              <a:off x="6201856" y="3364053"/>
              <a:ext cx="2262909" cy="287985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5065487" y="5674395"/>
            <a:ext cx="1655792" cy="1655792"/>
            <a:chOff x="5065487" y="5674395"/>
            <a:chExt cx="1655792" cy="1655792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065487" y="5674395"/>
              <a:ext cx="1655792" cy="165579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7887002" y="4030834"/>
            <a:ext cx="1660693" cy="1660693"/>
            <a:chOff x="7887002" y="4030834"/>
            <a:chExt cx="1660693" cy="1660693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887002" y="4030834"/>
              <a:ext cx="1660693" cy="1660693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5218423" y="6123830"/>
            <a:ext cx="1206223" cy="892369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8031610" y="4462344"/>
            <a:ext cx="1206223" cy="892369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0906293" y="6123830"/>
            <a:ext cx="1206223" cy="892369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3699237" y="4500439"/>
            <a:ext cx="1206223" cy="892369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4314674" y="7456936"/>
            <a:ext cx="3040882" cy="834320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3308290" y="6580050"/>
            <a:ext cx="2163866" cy="1003915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4044324" y="5924454"/>
            <a:ext cx="795472" cy="200925"/>
            <a:chOff x="14044324" y="5924454"/>
            <a:chExt cx="795472" cy="200925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 rot="5400000">
              <a:off x="14044324" y="5924454"/>
              <a:ext cx="795472" cy="200925"/>
            </a:xfrm>
            <a:prstGeom prst="rect">
              <a:avLst/>
            </a:prstGeom>
          </p:spPr>
        </p:pic>
      </p:grpSp>
      <p:pic>
        <p:nvPicPr>
          <p:cNvPr id="42" name="Object 41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7180127" y="5910318"/>
            <a:ext cx="2814292" cy="770175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8346930" y="3920848"/>
            <a:ext cx="795472" cy="200925"/>
            <a:chOff x="8346930" y="3920848"/>
            <a:chExt cx="795472" cy="200925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 rot="-5400000">
              <a:off x="8346930" y="3920848"/>
              <a:ext cx="795472" cy="200925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1166466" y="7227223"/>
            <a:ext cx="795472" cy="200925"/>
            <a:chOff x="11166466" y="7227223"/>
            <a:chExt cx="795472" cy="200925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 rot="5400000">
              <a:off x="11166466" y="7227223"/>
              <a:ext cx="795472" cy="200925"/>
            </a:xfrm>
            <a:prstGeom prst="rect">
              <a:avLst/>
            </a:prstGeom>
          </p:spPr>
        </p:pic>
      </p:grpSp>
      <p:pic>
        <p:nvPicPr>
          <p:cNvPr id="49" name="Object 48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0193180" y="7874004"/>
            <a:ext cx="2814292" cy="746497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790476" y="9460571"/>
            <a:ext cx="17371429" cy="164571"/>
            <a:chOff x="1790476" y="9460571"/>
            <a:chExt cx="17371429" cy="164571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 rot="-10800000">
              <a:off x="1790476" y="9460571"/>
              <a:ext cx="17371429" cy="164571"/>
            </a:xfrm>
            <a:prstGeom prst="rect">
              <a:avLst/>
            </a:prstGeom>
          </p:spPr>
        </p:pic>
      </p:grpSp>
      <p:pic>
        <p:nvPicPr>
          <p:cNvPr id="53" name="Object 52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2930145" y="9704510"/>
            <a:ext cx="2245023" cy="411317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903240" y="8311720"/>
            <a:ext cx="824710" cy="69712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015050" y="445594"/>
            <a:ext cx="894880" cy="124314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590628" y="4549867"/>
            <a:ext cx="9821410" cy="164571"/>
            <a:chOff x="11590628" y="4549867"/>
            <a:chExt cx="9821410" cy="16457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6200000">
              <a:off x="11590628" y="4549867"/>
              <a:ext cx="9821410" cy="16457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42409" y="1323163"/>
            <a:ext cx="6766569" cy="1505105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02163" y="2622886"/>
            <a:ext cx="4003913" cy="790075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72105" y="5398612"/>
            <a:ext cx="6295913" cy="89762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71154" y="4346027"/>
            <a:ext cx="1016724" cy="1231588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268770" y="4618289"/>
            <a:ext cx="1896428" cy="677428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72105" y="7673349"/>
            <a:ext cx="6525186" cy="897625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71154" y="6620765"/>
            <a:ext cx="1100176" cy="1231588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268770" y="6893026"/>
            <a:ext cx="1896428" cy="677428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8419724" y="5393848"/>
            <a:ext cx="6295913" cy="897625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8318773" y="4341263"/>
            <a:ext cx="1114982" cy="1231588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9316389" y="4613525"/>
            <a:ext cx="1896428" cy="677428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8419724" y="7668585"/>
            <a:ext cx="6525186" cy="897625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8318773" y="6616001"/>
            <a:ext cx="1134499" cy="1231588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9316389" y="6888262"/>
            <a:ext cx="1896428" cy="67742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371429" y="9460571"/>
            <a:ext cx="19533333" cy="164571"/>
            <a:chOff x="-371429" y="9460571"/>
            <a:chExt cx="19533333" cy="164571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-10800000">
              <a:off x="-371429" y="9460571"/>
              <a:ext cx="19533333" cy="164571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341629" y="9704510"/>
            <a:ext cx="2245023" cy="411317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665952" y="617799"/>
            <a:ext cx="3333330" cy="51414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25102" y="4851232"/>
            <a:ext cx="6968828" cy="171146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885867" y="5254628"/>
            <a:ext cx="11230934" cy="164571"/>
            <a:chOff x="10885867" y="5254628"/>
            <a:chExt cx="11230934" cy="164571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10885867" y="5254628"/>
              <a:ext cx="11230934" cy="164571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72105" y="617799"/>
            <a:ext cx="2664314" cy="514146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037629" y="617799"/>
            <a:ext cx="2526450" cy="51414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6903240" y="8311720"/>
            <a:ext cx="844328" cy="69712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7015050" y="445594"/>
            <a:ext cx="894880" cy="1243148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33421" y="5900240"/>
            <a:ext cx="9859091" cy="321567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406862" y="9479619"/>
            <a:ext cx="16883053" cy="164571"/>
            <a:chOff x="-406862" y="9479619"/>
            <a:chExt cx="16883053" cy="16457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0800000">
              <a:off x="-406862" y="9479619"/>
              <a:ext cx="16883053" cy="164571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41629" y="9704510"/>
            <a:ext cx="1936409" cy="41131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514438" y="9460571"/>
            <a:ext cx="13133181" cy="164571"/>
            <a:chOff x="5514438" y="9460571"/>
            <a:chExt cx="13133181" cy="164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5514438" y="9460571"/>
              <a:ext cx="13133181" cy="164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811618" y="-228571"/>
            <a:ext cx="6605648" cy="11009524"/>
            <a:chOff x="1811618" y="-228571"/>
            <a:chExt cx="6605648" cy="110095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11618" y="-228571"/>
              <a:ext cx="6605648" cy="1100952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89419" y="8311720"/>
            <a:ext cx="866994" cy="69712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438832" y="1095494"/>
            <a:ext cx="2730867" cy="224068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541687" y="3280304"/>
            <a:ext cx="1176051" cy="1408491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603848" y="4360896"/>
            <a:ext cx="2688893" cy="685725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622753" y="4959021"/>
            <a:ext cx="2925586" cy="717492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405445" y="3280304"/>
            <a:ext cx="1288423" cy="1408491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463693" y="4360900"/>
            <a:ext cx="3002617" cy="685724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486512" y="4959021"/>
            <a:ext cx="2925586" cy="717492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541687" y="6109076"/>
            <a:ext cx="1271490" cy="1408491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603848" y="7189677"/>
            <a:ext cx="2795838" cy="685725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622753" y="7787793"/>
            <a:ext cx="2925586" cy="717492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3405445" y="6109076"/>
            <a:ext cx="1310743" cy="1408491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3467562" y="7189677"/>
            <a:ext cx="896772" cy="685725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3486512" y="7787793"/>
            <a:ext cx="2925586" cy="717492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543581" y="445594"/>
            <a:ext cx="894880" cy="124314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483385" y="6567674"/>
            <a:ext cx="2813796" cy="124275"/>
            <a:chOff x="-483385" y="6567674"/>
            <a:chExt cx="2813796" cy="12427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16200000">
              <a:off x="-483385" y="6567674"/>
              <a:ext cx="2813796" cy="124275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3838759" y="9704510"/>
            <a:ext cx="2902388" cy="41131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885867" y="5254628"/>
            <a:ext cx="11230934" cy="164571"/>
            <a:chOff x="10885867" y="5254628"/>
            <a:chExt cx="11230934" cy="164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0885867" y="5254628"/>
              <a:ext cx="11230934" cy="164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903240" y="8311720"/>
            <a:ext cx="862804" cy="69712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015050" y="445594"/>
            <a:ext cx="894880" cy="124314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65783" y="1684088"/>
            <a:ext cx="3945020" cy="4724729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95371" y="5279933"/>
            <a:ext cx="7955773" cy="2028890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90483" y="6914547"/>
            <a:ext cx="7543850" cy="84453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318823" y="9460571"/>
            <a:ext cx="16833109" cy="164571"/>
            <a:chOff x="-318823" y="9460571"/>
            <a:chExt cx="16833109" cy="16457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10800000">
              <a:off x="-318823" y="9460571"/>
              <a:ext cx="16833109" cy="164571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41629" y="9704510"/>
            <a:ext cx="2245023" cy="41131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903240" y="8311720"/>
            <a:ext cx="872518" cy="69712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64648" y="3746993"/>
            <a:ext cx="9637117" cy="395248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410199" y="1581886"/>
            <a:ext cx="752757" cy="703828"/>
            <a:chOff x="1410199" y="1581886"/>
            <a:chExt cx="752757" cy="70382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1410199" y="1581886"/>
              <a:ext cx="752757" cy="703828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62581" y="8176385"/>
            <a:ext cx="6442696" cy="64268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885867" y="5254628"/>
            <a:ext cx="11230934" cy="164571"/>
            <a:chOff x="10885867" y="5254628"/>
            <a:chExt cx="11230934" cy="16457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6200000">
              <a:off x="10885867" y="5254628"/>
              <a:ext cx="11230934" cy="164571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7015050" y="445594"/>
            <a:ext cx="894880" cy="124314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838095" y="9460571"/>
            <a:ext cx="13133181" cy="164571"/>
            <a:chOff x="-838095" y="9460571"/>
            <a:chExt cx="13133181" cy="164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-838095" y="9460571"/>
              <a:ext cx="13133181" cy="164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903240" y="8311720"/>
            <a:ext cx="870994" cy="69712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015050" y="445594"/>
            <a:ext cx="894880" cy="124314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028614" y="-164267"/>
            <a:ext cx="5472719" cy="10945219"/>
            <a:chOff x="11028614" y="-164267"/>
            <a:chExt cx="5472719" cy="1094521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028614" y="-164267"/>
              <a:ext cx="5472719" cy="10945219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41629" y="9704510"/>
            <a:ext cx="2245023" cy="411317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80504" y="1323163"/>
            <a:ext cx="6766569" cy="1493097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71673" y="2595115"/>
            <a:ext cx="4003913" cy="790075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72105" y="5350449"/>
            <a:ext cx="8061767" cy="954516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56654" y="4305376"/>
            <a:ext cx="1162718" cy="1408491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72105" y="7645301"/>
            <a:ext cx="8061767" cy="954516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56654" y="6600229"/>
            <a:ext cx="1275090" cy="140849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89419" y="8311720"/>
            <a:ext cx="879185" cy="69712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3581" y="445594"/>
            <a:ext cx="894880" cy="124314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483385" y="6567674"/>
            <a:ext cx="2813796" cy="124275"/>
            <a:chOff x="-483385" y="6567674"/>
            <a:chExt cx="2813796" cy="12427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-483385" y="6567674"/>
              <a:ext cx="2813796" cy="12427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807278" y="5254628"/>
            <a:ext cx="11230934" cy="164571"/>
            <a:chOff x="-3807278" y="5254628"/>
            <a:chExt cx="11230934" cy="16457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6200000">
              <a:off x="-3807278" y="5254628"/>
              <a:ext cx="11230934" cy="16457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305359" y="6853547"/>
            <a:ext cx="4343953" cy="2126867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087847" y="1323163"/>
            <a:ext cx="4531328" cy="249181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179016" y="3661782"/>
            <a:ext cx="4003913" cy="79007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285715" y="1591656"/>
            <a:ext cx="540621" cy="580938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285715" y="2968919"/>
            <a:ext cx="524431" cy="580938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285715" y="4329456"/>
            <a:ext cx="531415" cy="580938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285715" y="5728087"/>
            <a:ext cx="485067" cy="580938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285715" y="7070929"/>
            <a:ext cx="383482" cy="580938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885715" y="7491396"/>
            <a:ext cx="958198" cy="464750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1757673" y="7491396"/>
            <a:ext cx="1269065" cy="464750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3820107" y="7491396"/>
            <a:ext cx="1266271" cy="464750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5758731" y="7491396"/>
            <a:ext cx="1219044" cy="46475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923810" y="1775440"/>
            <a:ext cx="6965079" cy="5628947"/>
            <a:chOff x="9923810" y="1775440"/>
            <a:chExt cx="6965079" cy="5628947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9923810" y="7239816"/>
              <a:ext cx="6965079" cy="164571"/>
              <a:chOff x="9923810" y="7239816"/>
              <a:chExt cx="6965079" cy="164571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9923810" y="7239816"/>
                <a:ext cx="6965079" cy="164571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9923810" y="5873722"/>
              <a:ext cx="6965079" cy="164571"/>
              <a:chOff x="9923810" y="5873722"/>
              <a:chExt cx="6965079" cy="164571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9923810" y="5873722"/>
                <a:ext cx="6965079" cy="164571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9923810" y="4507628"/>
              <a:ext cx="6965079" cy="164571"/>
              <a:chOff x="9923810" y="4507628"/>
              <a:chExt cx="6965079" cy="164571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9923810" y="4507628"/>
                <a:ext cx="6965079" cy="164571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9923810" y="3141534"/>
              <a:ext cx="6965079" cy="164571"/>
              <a:chOff x="9923810" y="3141534"/>
              <a:chExt cx="6965079" cy="164571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9923810" y="3141534"/>
                <a:ext cx="6965079" cy="164571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9923810" y="1775440"/>
              <a:ext cx="6965079" cy="164571"/>
              <a:chOff x="9923810" y="1775440"/>
              <a:chExt cx="6965079" cy="164571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9923810" y="1775440"/>
                <a:ext cx="6965079" cy="164571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9597898" y="5094914"/>
            <a:ext cx="3432776" cy="116063"/>
            <a:chOff x="9597898" y="5094914"/>
            <a:chExt cx="3432776" cy="116063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 rot="-3720000">
              <a:off x="9597898" y="5094914"/>
              <a:ext cx="3432776" cy="11606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1665782" y="4549489"/>
            <a:ext cx="2745428" cy="116063"/>
            <a:chOff x="11665782" y="4549489"/>
            <a:chExt cx="2745428" cy="116063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 rot="2640000">
              <a:off x="11665782" y="4549489"/>
              <a:ext cx="2745428" cy="11606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3780725" y="6055914"/>
            <a:ext cx="2745428" cy="116063"/>
            <a:chOff x="13780725" y="6055914"/>
            <a:chExt cx="2745428" cy="116063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 rot="1620000">
              <a:off x="13780725" y="6055914"/>
              <a:ext cx="2745428" cy="116063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0731138" y="8503201"/>
            <a:ext cx="176932" cy="176932"/>
            <a:chOff x="10731138" y="8503201"/>
            <a:chExt cx="176932" cy="176932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0731138" y="8503201"/>
              <a:ext cx="176932" cy="176932"/>
            </a:xfrm>
            <a:prstGeom prst="rect">
              <a:avLst/>
            </a:prstGeom>
          </p:spPr>
        </p:pic>
      </p:grpSp>
      <p:pic>
        <p:nvPicPr>
          <p:cNvPr id="51" name="Object 50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0997819" y="8416846"/>
            <a:ext cx="858179" cy="391303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2786528" y="8503201"/>
            <a:ext cx="176932" cy="176932"/>
            <a:chOff x="12786528" y="8503201"/>
            <a:chExt cx="176932" cy="176932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2786528" y="8503201"/>
              <a:ext cx="176932" cy="176932"/>
            </a:xfrm>
            <a:prstGeom prst="rect">
              <a:avLst/>
            </a:prstGeom>
          </p:spPr>
        </p:pic>
      </p:grpSp>
      <p:pic>
        <p:nvPicPr>
          <p:cNvPr id="55" name="Object 54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13053209" y="8416846"/>
            <a:ext cx="858179" cy="391303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14804802" y="8503201"/>
            <a:ext cx="176932" cy="176932"/>
            <a:chOff x="14804802" y="8503201"/>
            <a:chExt cx="176932" cy="176932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4804802" y="8503201"/>
              <a:ext cx="176932" cy="176932"/>
            </a:xfrm>
            <a:prstGeom prst="rect">
              <a:avLst/>
            </a:prstGeom>
          </p:spPr>
        </p:pic>
      </p:grpSp>
      <p:pic>
        <p:nvPicPr>
          <p:cNvPr id="59" name="Object 58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15071484" y="8416846"/>
            <a:ext cx="858179" cy="391303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10376543" y="5877458"/>
            <a:ext cx="1964416" cy="116063"/>
            <a:chOff x="10376543" y="5877458"/>
            <a:chExt cx="1964416" cy="116063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 rot="-12420000">
              <a:off x="10376543" y="5877458"/>
              <a:ext cx="1964416" cy="116063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1709613" y="4468349"/>
            <a:ext cx="2912675" cy="116063"/>
            <a:chOff x="11709613" y="4468349"/>
            <a:chExt cx="2912675" cy="116063"/>
          </a:xfrm>
        </p:grpSpPr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 rot="-13500000">
              <a:off x="11709613" y="4468349"/>
              <a:ext cx="2912675" cy="116063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4016694" y="3913962"/>
            <a:ext cx="2425871" cy="116063"/>
            <a:chOff x="14016694" y="3913962"/>
            <a:chExt cx="2425871" cy="116063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 rot="-9480000">
              <a:off x="14016694" y="3913962"/>
              <a:ext cx="2425871" cy="116063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0398475" y="3615254"/>
            <a:ext cx="1964416" cy="116063"/>
            <a:chOff x="10398475" y="3615254"/>
            <a:chExt cx="1964416" cy="116063"/>
          </a:xfrm>
        </p:grpSpPr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 rot="2160000">
              <a:off x="10398475" y="3615254"/>
              <a:ext cx="1964416" cy="116063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1887594" y="3552189"/>
            <a:ext cx="2419522" cy="116063"/>
            <a:chOff x="11887594" y="3552189"/>
            <a:chExt cx="2419522" cy="116063"/>
          </a:xfrm>
        </p:grpSpPr>
        <p:pic>
          <p:nvPicPr>
            <p:cNvPr id="73" name="Object 72"/>
            <p:cNvPicPr>
              <a:picLocks noChangeAspect="1"/>
            </p:cNvPicPr>
            <p:nvPr/>
          </p:nvPicPr>
          <p:blipFill>
            <a:blip r:embed="rId36" cstate="print"/>
            <a:stretch>
              <a:fillRect/>
            </a:stretch>
          </p:blipFill>
          <p:spPr>
            <a:xfrm rot="-12720000">
              <a:off x="11887594" y="3552189"/>
              <a:ext cx="2419522" cy="116063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3954222" y="2538084"/>
            <a:ext cx="2419522" cy="116063"/>
            <a:chOff x="13954222" y="2538084"/>
            <a:chExt cx="2419522" cy="116063"/>
          </a:xfrm>
        </p:grpSpPr>
        <p:pic>
          <p:nvPicPr>
            <p:cNvPr id="76" name="Object 75"/>
            <p:cNvPicPr>
              <a:picLocks noChangeAspect="1"/>
            </p:cNvPicPr>
            <p:nvPr/>
          </p:nvPicPr>
          <p:blipFill>
            <a:blip r:embed="rId37" cstate="print"/>
            <a:stretch>
              <a:fillRect/>
            </a:stretch>
          </p:blipFill>
          <p:spPr>
            <a:xfrm rot="-12000000">
              <a:off x="13954222" y="2538084"/>
              <a:ext cx="2419522" cy="11606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38097" y="1176141"/>
            <a:ext cx="818698" cy="69712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2186011" y="5256910"/>
            <a:ext cx="6219048" cy="124275"/>
            <a:chOff x="-2186011" y="5256910"/>
            <a:chExt cx="6219048" cy="12427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-2186011" y="5256910"/>
              <a:ext cx="6219048" cy="12427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219144" y="-152381"/>
            <a:ext cx="7257046" cy="9676190"/>
            <a:chOff x="11219144" y="-152381"/>
            <a:chExt cx="7257046" cy="967619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219144" y="-152381"/>
              <a:ext cx="7257046" cy="967619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361905" y="9460571"/>
            <a:ext cx="19009524" cy="164571"/>
            <a:chOff x="-361905" y="9460571"/>
            <a:chExt cx="19009524" cy="16457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361905" y="9460571"/>
              <a:ext cx="19009524" cy="164571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061456" y="1323163"/>
            <a:ext cx="4531328" cy="2467220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121211" y="3729336"/>
            <a:ext cx="4003913" cy="790075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563902" y="5617610"/>
            <a:ext cx="5476092" cy="92142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235596" y="5524825"/>
            <a:ext cx="977778" cy="977778"/>
            <a:chOff x="2235596" y="5524825"/>
            <a:chExt cx="977778" cy="97777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235596" y="5524825"/>
              <a:ext cx="977778" cy="977778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563902" y="7156277"/>
            <a:ext cx="5476092" cy="92142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260993" y="7083333"/>
            <a:ext cx="926984" cy="926984"/>
            <a:chOff x="2260993" y="7083333"/>
            <a:chExt cx="926984" cy="92698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260993" y="7083333"/>
              <a:ext cx="926984" cy="92698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483350" y="5772579"/>
            <a:ext cx="482271" cy="482271"/>
            <a:chOff x="2483350" y="5772579"/>
            <a:chExt cx="482271" cy="482271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483350" y="5772579"/>
              <a:ext cx="482271" cy="48227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540076" y="7324381"/>
            <a:ext cx="368819" cy="424254"/>
            <a:chOff x="2540076" y="7324381"/>
            <a:chExt cx="368819" cy="424254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540076" y="7324381"/>
              <a:ext cx="368819" cy="424254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838759" y="9704510"/>
            <a:ext cx="2944851" cy="41131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879773" y="1684088"/>
            <a:ext cx="4615083" cy="472472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070589" y="5279934"/>
            <a:ext cx="9888182" cy="2028890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413617" y="6914547"/>
            <a:ext cx="9259817" cy="844532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89419" y="8311720"/>
            <a:ext cx="886994" cy="69712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43581" y="445594"/>
            <a:ext cx="894880" cy="124314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483385" y="6567674"/>
            <a:ext cx="2813796" cy="124275"/>
            <a:chOff x="-483385" y="6567674"/>
            <a:chExt cx="2813796" cy="12427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6200000">
              <a:off x="-483385" y="6567674"/>
              <a:ext cx="2813796" cy="12427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807278" y="5254628"/>
            <a:ext cx="11230934" cy="164571"/>
            <a:chOff x="-3807278" y="5254628"/>
            <a:chExt cx="11230934" cy="16457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6200000">
              <a:off x="-3807278" y="5254628"/>
              <a:ext cx="11230934" cy="164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90476" y="9460571"/>
            <a:ext cx="16857143" cy="164571"/>
            <a:chOff x="1790476" y="9460571"/>
            <a:chExt cx="16857143" cy="16457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90476" y="9460571"/>
              <a:ext cx="16857143" cy="164571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838759" y="9704510"/>
            <a:ext cx="2944851" cy="41131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903240" y="8311720"/>
            <a:ext cx="879566" cy="69712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885867" y="5254628"/>
            <a:ext cx="11230934" cy="164571"/>
            <a:chOff x="10885867" y="5254628"/>
            <a:chExt cx="11230934" cy="16457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10885867" y="5254628"/>
              <a:ext cx="11230934" cy="16457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015050" y="445594"/>
            <a:ext cx="894880" cy="124314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80504" y="1323163"/>
            <a:ext cx="6766569" cy="1493097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71673" y="2595115"/>
            <a:ext cx="4003913" cy="79007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460662" y="5679771"/>
            <a:ext cx="13625053" cy="164571"/>
            <a:chOff x="1460662" y="5679771"/>
            <a:chExt cx="13625053" cy="16457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60662" y="5679771"/>
              <a:ext cx="13625053" cy="16457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524783" y="5609675"/>
            <a:ext cx="312840" cy="312840"/>
            <a:chOff x="3524783" y="5609675"/>
            <a:chExt cx="312840" cy="31284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524783" y="5609675"/>
              <a:ext cx="312840" cy="312840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063495" y="6267787"/>
            <a:ext cx="2674361" cy="1149514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078153" y="7481979"/>
            <a:ext cx="3234453" cy="1323240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203370" y="4580991"/>
            <a:ext cx="1055118" cy="116689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8281515" y="5609675"/>
            <a:ext cx="312840" cy="312840"/>
            <a:chOff x="8281515" y="5609675"/>
            <a:chExt cx="312840" cy="312840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281515" y="5609675"/>
              <a:ext cx="312840" cy="312840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820227" y="6267787"/>
            <a:ext cx="2674361" cy="1149514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6834885" y="7481979"/>
            <a:ext cx="3234453" cy="1323240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7960102" y="4580991"/>
            <a:ext cx="1101666" cy="1166892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3038247" y="5609675"/>
            <a:ext cx="312840" cy="312840"/>
            <a:chOff x="13038247" y="5609675"/>
            <a:chExt cx="312840" cy="312840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3038247" y="5609675"/>
              <a:ext cx="312840" cy="312840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1576959" y="6267787"/>
            <a:ext cx="2674361" cy="1149514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1591616" y="7481979"/>
            <a:ext cx="3234453" cy="1323240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2716834" y="4580991"/>
            <a:ext cx="1094652" cy="1166892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430857" y="5630333"/>
            <a:ext cx="271524" cy="271524"/>
            <a:chOff x="1430857" y="5630333"/>
            <a:chExt cx="271524" cy="271524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430857" y="5630333"/>
              <a:ext cx="271524" cy="27152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5066667" y="5630333"/>
            <a:ext cx="271524" cy="271524"/>
            <a:chOff x="15066667" y="5630333"/>
            <a:chExt cx="271524" cy="271524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5066667" y="5630333"/>
              <a:ext cx="271524" cy="27152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5973427" y="5632152"/>
            <a:ext cx="271524" cy="271524"/>
            <a:chOff x="5973427" y="5632152"/>
            <a:chExt cx="271524" cy="271524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5973427" y="5632152"/>
              <a:ext cx="271524" cy="27152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0646873" y="5632152"/>
            <a:ext cx="271524" cy="271524"/>
            <a:chOff x="10646873" y="5632152"/>
            <a:chExt cx="271524" cy="271524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0646873" y="5632152"/>
              <a:ext cx="271524" cy="27152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18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2021-08-27T16:07:29Z</dcterms:created>
  <dcterms:modified xsi:type="dcterms:W3CDTF">2021-08-27T16:07:29Z</dcterms:modified>
</cp:coreProperties>
</file>